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324" r:id="rId3"/>
    <p:sldId id="363" r:id="rId4"/>
    <p:sldId id="365" r:id="rId5"/>
    <p:sldId id="362" r:id="rId6"/>
    <p:sldId id="261" r:id="rId7"/>
    <p:sldId id="364" r:id="rId8"/>
    <p:sldId id="366" r:id="rId9"/>
    <p:sldId id="354" r:id="rId10"/>
    <p:sldId id="370" r:id="rId11"/>
    <p:sldId id="371" r:id="rId12"/>
    <p:sldId id="372" r:id="rId13"/>
    <p:sldId id="373" r:id="rId14"/>
    <p:sldId id="374" r:id="rId15"/>
    <p:sldId id="357" r:id="rId16"/>
    <p:sldId id="361" r:id="rId17"/>
    <p:sldId id="369" r:id="rId18"/>
    <p:sldId id="377" r:id="rId19"/>
    <p:sldId id="367" r:id="rId20"/>
    <p:sldId id="378" r:id="rId21"/>
    <p:sldId id="376" r:id="rId22"/>
    <p:sldId id="379" r:id="rId23"/>
    <p:sldId id="375" r:id="rId24"/>
    <p:sldId id="368" r:id="rId25"/>
    <p:sldId id="35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ADADAD"/>
    <a:srgbClr val="D00000"/>
    <a:srgbClr val="313036"/>
    <a:srgbClr val="080504"/>
    <a:srgbClr val="150D09"/>
    <a:srgbClr val="22150F"/>
    <a:srgbClr val="221500"/>
    <a:srgbClr val="2613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5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-235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A35A1-96F1-4015-B1C8-82B2C8800B59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8DD69-C8A2-4CDF-BB44-D594075D7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DD69-C8A2-4CDF-BB44-D594075D76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07877" y="5418667"/>
            <a:ext cx="4329382" cy="33170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07877" y="5418667"/>
            <a:ext cx="4329382" cy="33170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94660" y="943429"/>
            <a:ext cx="7918396" cy="3822097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2273905"/>
            <a:ext cx="8203973" cy="41014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2273905"/>
            <a:ext cx="8203973" cy="41014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4" y="2273905"/>
            <a:ext cx="8203973" cy="41014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67283" y="326572"/>
            <a:ext cx="3000362" cy="14756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61830"/>
            <a:ext cx="8185830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" y="5361518"/>
            <a:ext cx="8185515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1711" y="561829"/>
            <a:ext cx="8312432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1303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1303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1303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303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303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303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9102" y="5402449"/>
            <a:ext cx="5138671" cy="6086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1E1E1"/>
                </a:solidFill>
                <a:latin typeface="Centaur" panose="02030504050205020304" pitchFamily="18" charset="0"/>
              </a:rPr>
              <a:t>N  E  H  E  M  I  A  H</a:t>
            </a:r>
            <a:endParaRPr lang="en-US" sz="3600" b="1" dirty="0">
              <a:solidFill>
                <a:srgbClr val="E1E1E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360608"/>
            <a:ext cx="8203973" cy="6014793"/>
          </a:xfrm>
        </p:spPr>
        <p:txBody>
          <a:bodyPr anchor="t" anchorCtr="0"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The next section was repaired by the men of </a:t>
            </a:r>
            <a:r>
              <a:rPr lang="en-US" sz="4000" b="1" dirty="0" err="1" smtClean="0"/>
              <a:t>Tekoa</a:t>
            </a:r>
            <a:r>
              <a:rPr lang="en-US" sz="4000" b="1" dirty="0" smtClean="0"/>
              <a:t>, but their nobles would not put their shoulders to the work under their supervisors.</a:t>
            </a:r>
          </a:p>
          <a:p>
            <a:endParaRPr lang="en-US" sz="4000" b="1" dirty="0" smtClean="0"/>
          </a:p>
          <a:p>
            <a:r>
              <a:rPr lang="en-US" sz="3600" b="1" i="1" dirty="0" smtClean="0"/>
              <a:t>                               Nehemiah 3:5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922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42900" y="485774"/>
            <a:ext cx="8343900" cy="38608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US" sz="4000" b="1" dirty="0" smtClean="0"/>
              <a:t>Those who </a:t>
            </a:r>
            <a:r>
              <a:rPr lang="en-US" sz="4000" b="1" dirty="0" smtClean="0"/>
              <a:t>are willing, with a good attitude, to do their part.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8041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360608"/>
            <a:ext cx="8203973" cy="6014793"/>
          </a:xfrm>
        </p:spPr>
        <p:txBody>
          <a:bodyPr anchor="t" anchorCtr="0"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Shallum son of </a:t>
            </a:r>
            <a:r>
              <a:rPr lang="en-US" sz="4000" b="1" dirty="0" err="1" smtClean="0"/>
              <a:t>Hallohesh</a:t>
            </a:r>
            <a:r>
              <a:rPr lang="en-US" sz="4000" b="1" dirty="0" smtClean="0"/>
              <a:t>, ruler of the half-district of Jerusalem, repaired the next section with the help of his daughters.</a:t>
            </a:r>
          </a:p>
          <a:p>
            <a:endParaRPr lang="en-US" sz="4000" b="1" dirty="0" smtClean="0"/>
          </a:p>
          <a:p>
            <a:r>
              <a:rPr lang="en-US" sz="3600" b="1" i="1" dirty="0" smtClean="0"/>
              <a:t>                               Nehemiah 3:12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60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360608"/>
            <a:ext cx="8203973" cy="6014793"/>
          </a:xfrm>
        </p:spPr>
        <p:txBody>
          <a:bodyPr anchor="t" anchorCtr="0">
            <a:normAutofit/>
          </a:bodyPr>
          <a:lstStyle/>
          <a:p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The Dung Gate was repaired by </a:t>
            </a:r>
            <a:r>
              <a:rPr lang="en-US" sz="4000" b="1" dirty="0" err="1" smtClean="0"/>
              <a:t>Malkijah</a:t>
            </a:r>
            <a:r>
              <a:rPr lang="en-US" sz="4000" b="1" dirty="0" smtClean="0"/>
              <a:t>…</a:t>
            </a:r>
          </a:p>
          <a:p>
            <a:endParaRPr lang="en-US" sz="4000" b="1" dirty="0" smtClean="0"/>
          </a:p>
          <a:p>
            <a:r>
              <a:rPr lang="en-US" sz="3600" b="1" i="1" dirty="0" smtClean="0"/>
              <a:t>                               Nehemiah 3:14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71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360608"/>
            <a:ext cx="8203973" cy="6014793"/>
          </a:xfrm>
        </p:spPr>
        <p:txBody>
          <a:bodyPr anchor="t" anchorCtr="0">
            <a:norm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Next to them, the men of </a:t>
            </a:r>
            <a:r>
              <a:rPr lang="en-US" sz="4000" b="1" dirty="0" err="1" smtClean="0"/>
              <a:t>Tekoa</a:t>
            </a:r>
            <a:r>
              <a:rPr lang="en-US" sz="4000" b="1" dirty="0" smtClean="0"/>
              <a:t> repaired another section, from the great projecting tower to the wall   of </a:t>
            </a:r>
            <a:r>
              <a:rPr lang="en-US" sz="4000" b="1" dirty="0" err="1" smtClean="0"/>
              <a:t>Ophel</a:t>
            </a:r>
            <a:r>
              <a:rPr lang="en-US" sz="4000" b="1" dirty="0" smtClean="0"/>
              <a:t>.</a:t>
            </a:r>
          </a:p>
          <a:p>
            <a:endParaRPr lang="en-US" sz="4000" b="1" dirty="0" smtClean="0"/>
          </a:p>
          <a:p>
            <a:r>
              <a:rPr lang="en-US" sz="3600" b="1" i="1" dirty="0" smtClean="0"/>
              <a:t>                               Nehemiah 3:27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505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42900" y="485774"/>
            <a:ext cx="8343900" cy="38608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2"/>
            </a:pPr>
            <a:r>
              <a:rPr lang="en-US" sz="4000" b="1" dirty="0" smtClean="0"/>
              <a:t>Those who </a:t>
            </a:r>
            <a:r>
              <a:rPr lang="en-US" sz="4000" b="1" dirty="0" smtClean="0"/>
              <a:t>value and work within a team.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098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43214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05714"/>
            <a:ext cx="9144000" cy="1052286"/>
          </a:xfrm>
          <a:prstGeom prst="rect">
            <a:avLst/>
          </a:prstGeom>
          <a:solidFill>
            <a:srgbClr val="B6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043214"/>
            <a:ext cx="9525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8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42900" y="485774"/>
            <a:ext cx="8343900" cy="38608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2"/>
            </a:pPr>
            <a:r>
              <a:rPr lang="en-US" sz="4000" b="1" dirty="0" smtClean="0"/>
              <a:t>Those who </a:t>
            </a:r>
            <a:r>
              <a:rPr lang="en-US" sz="4000" b="1" dirty="0" smtClean="0"/>
              <a:t>value and work within a team.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5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926" y="0"/>
            <a:ext cx="126948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0" cy="760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6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H="1" flipV="1">
            <a:off x="5053263" y="1218336"/>
            <a:ext cx="369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Michael Phelps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461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0"/>
            <a:ext cx="1219200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0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9102" y="5402449"/>
            <a:ext cx="5138671" cy="6086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1E1E1"/>
                </a:solidFill>
                <a:latin typeface="Centaur" panose="02030504050205020304" pitchFamily="18" charset="0"/>
              </a:rPr>
              <a:t>N  E  H  E  M  I  A  H</a:t>
            </a:r>
            <a:endParaRPr lang="en-US" sz="3600" b="1" dirty="0">
              <a:solidFill>
                <a:srgbClr val="E1E1E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0"/>
            <a:ext cx="121069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7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9102" y="5402449"/>
            <a:ext cx="5138671" cy="6086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1E1E1"/>
                </a:solidFill>
                <a:latin typeface="Centaur" panose="02030504050205020304" pitchFamily="18" charset="0"/>
              </a:rPr>
              <a:t>N  E  H  E  M  I  A  H</a:t>
            </a:r>
            <a:endParaRPr lang="en-US" sz="3600" b="1" dirty="0">
              <a:solidFill>
                <a:srgbClr val="E1E1E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49" y="-1428749"/>
            <a:ext cx="12385386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H="1" flipV="1">
            <a:off x="5314950" y="389662"/>
            <a:ext cx="369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Rowdy Gaines</a:t>
            </a:r>
            <a:endParaRPr lang="en-U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36582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09102" y="5402449"/>
            <a:ext cx="5138671" cy="6086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E1E1E1"/>
                </a:solidFill>
                <a:latin typeface="Centaur" panose="02030504050205020304" pitchFamily="18" charset="0"/>
              </a:rPr>
              <a:t>N  E  H  E  M  I  A  H</a:t>
            </a:r>
            <a:endParaRPr lang="en-US" sz="3600" b="1" dirty="0">
              <a:solidFill>
                <a:srgbClr val="E1E1E1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600575"/>
            <a:ext cx="9344026" cy="1146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360608"/>
            <a:ext cx="8203973" cy="6014793"/>
          </a:xfrm>
        </p:spPr>
        <p:txBody>
          <a:bodyPr anchor="t" anchorCtr="0">
            <a:normAutofit/>
          </a:bodyPr>
          <a:lstStyle/>
          <a:p>
            <a:r>
              <a:rPr lang="en-US" sz="4000" b="1" dirty="0" err="1" smtClean="0"/>
              <a:t>Eliashib</a:t>
            </a:r>
            <a:r>
              <a:rPr lang="en-US" sz="4000" b="1" dirty="0" smtClean="0"/>
              <a:t> the high priest and his fellow priests went to work and rebuilt the Sheep Gate…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314" y="360608"/>
            <a:ext cx="8203973" cy="6014793"/>
          </a:xfrm>
        </p:spPr>
        <p:txBody>
          <a:bodyPr anchor="t" anchorCtr="0">
            <a:normAutofit/>
          </a:bodyPr>
          <a:lstStyle/>
          <a:p>
            <a:r>
              <a:rPr lang="en-US" sz="4000" b="1" dirty="0" err="1" smtClean="0"/>
              <a:t>Eliashib</a:t>
            </a:r>
            <a:r>
              <a:rPr lang="en-US" sz="4000" b="1" dirty="0" smtClean="0"/>
              <a:t> the high priest and his fellow priests went to work and rebuilt the Sheep Gate…</a:t>
            </a:r>
          </a:p>
          <a:p>
            <a:endParaRPr lang="en-US" sz="4000" b="1" dirty="0"/>
          </a:p>
          <a:p>
            <a:r>
              <a:rPr lang="en-US" sz="4000" b="1" dirty="0" smtClean="0"/>
              <a:t>…and above the corner of the Sheep Gate the goldsmiths and merchants made repairs.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19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42900" y="771525"/>
            <a:ext cx="8343900" cy="35750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/>
              <a:t>What kind of people are used by God to accomplish His mission?</a:t>
            </a:r>
          </a:p>
        </p:txBody>
      </p:sp>
    </p:spTree>
    <p:extLst>
      <p:ext uri="{BB962C8B-B14F-4D97-AF65-F5344CB8AC3E}">
        <p14:creationId xmlns:p14="http://schemas.microsoft.com/office/powerpoint/2010/main" val="4765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42900" y="485774"/>
            <a:ext cx="8343900" cy="38608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313036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US" sz="4000" b="1" dirty="0" smtClean="0"/>
              <a:t>Those who </a:t>
            </a:r>
            <a:r>
              <a:rPr lang="en-US" sz="4000" b="1" dirty="0" smtClean="0"/>
              <a:t>are willing, with a good attitude, to do their part.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2309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12565</TotalTime>
  <Words>249</Words>
  <Application>Microsoft Office PowerPoint</Application>
  <PresentationFormat>On-screen Show (4:3)</PresentationFormat>
  <Paragraphs>42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Joe Funderburk</cp:lastModifiedBy>
  <cp:revision>89</cp:revision>
  <dcterms:created xsi:type="dcterms:W3CDTF">2014-03-26T14:03:34Z</dcterms:created>
  <dcterms:modified xsi:type="dcterms:W3CDTF">2019-10-20T13:03:20Z</dcterms:modified>
</cp:coreProperties>
</file>