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324" r:id="rId3"/>
    <p:sldId id="322" r:id="rId4"/>
    <p:sldId id="320" r:id="rId5"/>
    <p:sldId id="321" r:id="rId6"/>
    <p:sldId id="323" r:id="rId7"/>
    <p:sldId id="330" r:id="rId8"/>
    <p:sldId id="301" r:id="rId9"/>
    <p:sldId id="331" r:id="rId10"/>
    <p:sldId id="302" r:id="rId11"/>
    <p:sldId id="261" r:id="rId12"/>
    <p:sldId id="297" r:id="rId13"/>
    <p:sldId id="327" r:id="rId14"/>
    <p:sldId id="328" r:id="rId15"/>
    <p:sldId id="329" r:id="rId16"/>
    <p:sldId id="306" r:id="rId17"/>
    <p:sldId id="332" r:id="rId18"/>
    <p:sldId id="333" r:id="rId19"/>
    <p:sldId id="334" r:id="rId20"/>
    <p:sldId id="335" r:id="rId21"/>
    <p:sldId id="337" r:id="rId22"/>
    <p:sldId id="325" r:id="rId23"/>
    <p:sldId id="339" r:id="rId24"/>
    <p:sldId id="336" r:id="rId25"/>
    <p:sldId id="326" r:id="rId26"/>
    <p:sldId id="338"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313036"/>
    <a:srgbClr val="080504"/>
    <a:srgbClr val="150D09"/>
    <a:srgbClr val="22150F"/>
    <a:srgbClr val="221500"/>
    <a:srgbClr val="261300"/>
    <a:srgbClr val="F8F8F8"/>
    <a:srgbClr val="E1E1E1"/>
    <a:srgbClr val="2D3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94660"/>
  </p:normalViewPr>
  <p:slideViewPr>
    <p:cSldViewPr snapToGrid="0" snapToObjects="1">
      <p:cViewPr>
        <p:scale>
          <a:sx n="50" d="100"/>
          <a:sy n="50" d="100"/>
        </p:scale>
        <p:origin x="-1854" y="-6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A35A1-96F1-4015-B1C8-82B2C8800B59}" type="datetimeFigureOut">
              <a:rPr lang="en-US" smtClean="0"/>
              <a:t>10/6/2019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8DD69-C8A2-4CDF-BB44-D594075D7664}" type="slidenum">
              <a:rPr lang="en-US" smtClean="0"/>
              <a:t>‹#›</a:t>
            </a:fld>
            <a:endParaRPr lang="en-US"/>
          </a:p>
        </p:txBody>
      </p:sp>
    </p:spTree>
    <p:extLst>
      <p:ext uri="{BB962C8B-B14F-4D97-AF65-F5344CB8AC3E}">
        <p14:creationId xmlns:p14="http://schemas.microsoft.com/office/powerpoint/2010/main" val="393008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25</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26</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3</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4</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5</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6</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7</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8</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22</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24</a:t>
            </a:fld>
            <a:endParaRPr lang="en-US"/>
          </a:p>
        </p:txBody>
      </p:sp>
    </p:spTree>
    <p:extLst>
      <p:ext uri="{BB962C8B-B14F-4D97-AF65-F5344CB8AC3E}">
        <p14:creationId xmlns:p14="http://schemas.microsoft.com/office/powerpoint/2010/main" val="3974300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407877" y="5418667"/>
            <a:ext cx="4329382" cy="331703"/>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407877" y="5418667"/>
            <a:ext cx="4329382" cy="331703"/>
          </a:xfrm>
        </p:spPr>
        <p:txBody>
          <a:bodyPr anchor="ct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594660" y="943429"/>
            <a:ext cx="7918396" cy="3822097"/>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4" y="2273905"/>
            <a:ext cx="8203973" cy="41014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4" y="2273905"/>
            <a:ext cx="8203973" cy="41014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4" y="2273905"/>
            <a:ext cx="8203973" cy="41014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3067283" y="326572"/>
            <a:ext cx="3000362" cy="1475619"/>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3" y="561830"/>
            <a:ext cx="8185830"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68629" y="5361518"/>
            <a:ext cx="8185515"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1711" y="561829"/>
            <a:ext cx="8312432"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10/6/2019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313036"/>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09102" y="5402449"/>
            <a:ext cx="5138671" cy="608646"/>
          </a:xfrm>
          <a:solidFill>
            <a:schemeClr val="accent5">
              <a:lumMod val="75000"/>
            </a:schemeClr>
          </a:solidFill>
        </p:spPr>
        <p:txBody>
          <a:bodyPr>
            <a:noAutofit/>
          </a:bodyPr>
          <a:lstStyle/>
          <a:p>
            <a:r>
              <a:rPr lang="en-US" sz="3600" b="1" dirty="0" smtClean="0">
                <a:solidFill>
                  <a:srgbClr val="E1E1E1"/>
                </a:solidFill>
                <a:latin typeface="Centaur" panose="02030504050205020304" pitchFamily="18" charset="0"/>
              </a:rPr>
              <a:t>N  E  H  E  M  I  A  H</a:t>
            </a:r>
            <a:endParaRPr lang="en-US" sz="3600" b="1" dirty="0">
              <a:solidFill>
                <a:srgbClr val="E1E1E1"/>
              </a:solidFill>
              <a:latin typeface="Centaur" panose="02030504050205020304" pitchFamily="18" charset="0"/>
            </a:endParaRPr>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771525"/>
            <a:ext cx="8343900" cy="3575050"/>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dirty="0" smtClean="0"/>
              <a:t>What kind of people are used by God to accomplish His mission?</a:t>
            </a:r>
          </a:p>
        </p:txBody>
      </p:sp>
    </p:spTree>
    <p:extLst>
      <p:ext uri="{BB962C8B-B14F-4D97-AF65-F5344CB8AC3E}">
        <p14:creationId xmlns:p14="http://schemas.microsoft.com/office/powerpoint/2010/main" val="368282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200" b="1" dirty="0" smtClean="0"/>
              <a:t>In the month of Nisan in the twentieth year of King Artaxerxes, when wine was brought for him, I took the wine and gave it to the king. I had not been sad in his presence before, so the king </a:t>
            </a:r>
            <a:endParaRPr lang="en-US" sz="4200" b="1"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200" b="1" dirty="0" smtClean="0"/>
              <a:t>asked me, “Why does your face look so sad when you are not ill? This can be nothing but sadness of heart.” I was very much afraid, but I said to the king, “May the king live forever!</a:t>
            </a:r>
            <a:endParaRPr lang="en-US" sz="4200" b="1" dirty="0"/>
          </a:p>
        </p:txBody>
      </p:sp>
    </p:spTree>
    <p:extLst>
      <p:ext uri="{BB962C8B-B14F-4D97-AF65-F5344CB8AC3E}">
        <p14:creationId xmlns:p14="http://schemas.microsoft.com/office/powerpoint/2010/main" val="1287425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200" b="1" dirty="0" smtClean="0"/>
              <a:t>Why should my face not look sad when the city where my ancestors are buried lies in ruins, and its gates have been destroyed by fire?” The king said to me, “What is it you want?” Then I prayed to</a:t>
            </a:r>
            <a:endParaRPr lang="en-US" sz="4200" b="1" dirty="0"/>
          </a:p>
        </p:txBody>
      </p:sp>
    </p:spTree>
    <p:extLst>
      <p:ext uri="{BB962C8B-B14F-4D97-AF65-F5344CB8AC3E}">
        <p14:creationId xmlns:p14="http://schemas.microsoft.com/office/powerpoint/2010/main" val="221697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200" b="1" dirty="0" smtClean="0"/>
              <a:t>the God of heaven, and I answered the king, “If it pleases the king and if your servant has found favor in his sight, let him send me to the city of Judah where my ancestors are buried so that</a:t>
            </a:r>
            <a:endParaRPr lang="en-US" sz="4200" b="1" dirty="0"/>
          </a:p>
        </p:txBody>
      </p:sp>
    </p:spTree>
    <p:extLst>
      <p:ext uri="{BB962C8B-B14F-4D97-AF65-F5344CB8AC3E}">
        <p14:creationId xmlns:p14="http://schemas.microsoft.com/office/powerpoint/2010/main" val="339204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200" b="1" dirty="0" smtClean="0"/>
              <a:t>I can rebuild it.” Then the king , with the queen sitting beside him, asked me, “How long will your journey take, and when will you get back?” It pleased the king to send me; so I set a time.</a:t>
            </a:r>
            <a:endParaRPr lang="en-US" sz="4200" b="1" dirty="0"/>
          </a:p>
        </p:txBody>
      </p:sp>
    </p:spTree>
    <p:extLst>
      <p:ext uri="{BB962C8B-B14F-4D97-AF65-F5344CB8AC3E}">
        <p14:creationId xmlns:p14="http://schemas.microsoft.com/office/powerpoint/2010/main" val="1473556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a:pPr>
            <a:r>
              <a:rPr lang="en-US" sz="4000" b="1" dirty="0" smtClean="0"/>
              <a:t>In order for Nehemiah to become a man of vision he had to become a man of courage.</a:t>
            </a:r>
            <a:endParaRPr lang="en-US" sz="4000" b="1" dirty="0" smtClean="0"/>
          </a:p>
        </p:txBody>
      </p:sp>
    </p:spTree>
    <p:extLst>
      <p:ext uri="{BB962C8B-B14F-4D97-AF65-F5344CB8AC3E}">
        <p14:creationId xmlns:p14="http://schemas.microsoft.com/office/powerpoint/2010/main" val="278925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i="1" dirty="0" smtClean="0"/>
              <a:t>Courage is not the absence of fear….</a:t>
            </a:r>
            <a:endParaRPr lang="en-US" sz="3600" b="1" i="1" dirty="0" smtClean="0"/>
          </a:p>
        </p:txBody>
      </p:sp>
    </p:spTree>
    <p:extLst>
      <p:ext uri="{BB962C8B-B14F-4D97-AF65-F5344CB8AC3E}">
        <p14:creationId xmlns:p14="http://schemas.microsoft.com/office/powerpoint/2010/main" val="2494928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i="1" dirty="0" smtClean="0"/>
              <a:t>Courage is not the absence            of fear…</a:t>
            </a:r>
          </a:p>
          <a:p>
            <a:pPr>
              <a:spcBef>
                <a:spcPts val="2400"/>
              </a:spcBef>
            </a:pPr>
            <a:r>
              <a:rPr lang="en-US" sz="3600" b="1" i="1" dirty="0" smtClean="0"/>
              <a:t>Courage is acting in spite of    your fear.</a:t>
            </a:r>
            <a:endParaRPr lang="en-US" sz="3600" b="1" i="1" dirty="0" smtClean="0"/>
          </a:p>
        </p:txBody>
      </p:sp>
    </p:spTree>
    <p:extLst>
      <p:ext uri="{BB962C8B-B14F-4D97-AF65-F5344CB8AC3E}">
        <p14:creationId xmlns:p14="http://schemas.microsoft.com/office/powerpoint/2010/main" val="347681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a:pPr>
            <a:r>
              <a:rPr lang="en-US" sz="4000" b="1" dirty="0" smtClean="0"/>
              <a:t>In order for Nehemiah to become a man of vision he had to become a man of courage.</a:t>
            </a:r>
            <a:endParaRPr lang="en-US" sz="4000" b="1" dirty="0" smtClean="0"/>
          </a:p>
        </p:txBody>
      </p:sp>
    </p:spTree>
    <p:extLst>
      <p:ext uri="{BB962C8B-B14F-4D97-AF65-F5344CB8AC3E}">
        <p14:creationId xmlns:p14="http://schemas.microsoft.com/office/powerpoint/2010/main" val="1067392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0"/>
            <a:ext cx="1371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13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startAt="2"/>
            </a:pPr>
            <a:r>
              <a:rPr lang="en-US" sz="4000" b="1" dirty="0" smtClean="0"/>
              <a:t>In order for Nehemiah to become a man of vision he had to become of man of prayer and fasting.</a:t>
            </a:r>
            <a:endParaRPr lang="en-US" sz="4000" b="1" dirty="0" smtClean="0"/>
          </a:p>
        </p:txBody>
      </p:sp>
    </p:spTree>
    <p:extLst>
      <p:ext uri="{BB962C8B-B14F-4D97-AF65-F5344CB8AC3E}">
        <p14:creationId xmlns:p14="http://schemas.microsoft.com/office/powerpoint/2010/main" val="1665900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startAt="3"/>
            </a:pPr>
            <a:r>
              <a:rPr lang="en-US" sz="4000" b="1" dirty="0" smtClean="0"/>
              <a:t>In order for Nehemiah to become a man of vision he had to become of man who was willing to leave the life he knew.</a:t>
            </a:r>
            <a:endParaRPr lang="en-US" sz="4000" b="1" dirty="0" smtClean="0"/>
          </a:p>
        </p:txBody>
      </p:sp>
    </p:spTree>
    <p:extLst>
      <p:ext uri="{BB962C8B-B14F-4D97-AF65-F5344CB8AC3E}">
        <p14:creationId xmlns:p14="http://schemas.microsoft.com/office/powerpoint/2010/main" val="338298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732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86350" y="0"/>
            <a:ext cx="94869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86351" y="857250"/>
            <a:ext cx="4057650" cy="2431435"/>
          </a:xfrm>
          <a:prstGeom prst="rect">
            <a:avLst/>
          </a:prstGeom>
          <a:noFill/>
        </p:spPr>
        <p:txBody>
          <a:bodyPr wrap="square" rtlCol="0">
            <a:spAutoFit/>
          </a:bodyPr>
          <a:lstStyle/>
          <a:p>
            <a:pPr algn="ctr"/>
            <a:r>
              <a:rPr lang="en-US" sz="5400" b="1" dirty="0" smtClean="0"/>
              <a:t>James    </a:t>
            </a:r>
            <a:r>
              <a:rPr lang="en-US" sz="5400" b="1" dirty="0" err="1" smtClean="0"/>
              <a:t>Boice</a:t>
            </a:r>
            <a:endParaRPr lang="en-US" sz="5400" b="1" dirty="0" smtClean="0"/>
          </a:p>
          <a:p>
            <a:pPr algn="ctr"/>
            <a:r>
              <a:rPr lang="en-US" sz="4000" i="1" dirty="0" smtClean="0"/>
              <a:t>1938 - 2000</a:t>
            </a:r>
            <a:endParaRPr lang="en-US" sz="4000" i="1" dirty="0"/>
          </a:p>
        </p:txBody>
      </p:sp>
    </p:spTree>
    <p:extLst>
      <p:ext uri="{BB962C8B-B14F-4D97-AF65-F5344CB8AC3E}">
        <p14:creationId xmlns:p14="http://schemas.microsoft.com/office/powerpoint/2010/main" val="1557250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startAt="3"/>
            </a:pPr>
            <a:r>
              <a:rPr lang="en-US" sz="4000" b="1" dirty="0" smtClean="0"/>
              <a:t>In order for Nehemiah to become a man of vision he had to become of man who was willing to leave the life he knew.</a:t>
            </a:r>
            <a:endParaRPr lang="en-US" sz="4000" b="1" dirty="0" smtClean="0"/>
          </a:p>
        </p:txBody>
      </p:sp>
    </p:spTree>
    <p:extLst>
      <p:ext uri="{BB962C8B-B14F-4D97-AF65-F5344CB8AC3E}">
        <p14:creationId xmlns:p14="http://schemas.microsoft.com/office/powerpoint/2010/main" val="2945721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
            <a:ext cx="11423907" cy="691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57486" y="943429"/>
            <a:ext cx="3730171" cy="1446550"/>
          </a:xfrm>
          <a:prstGeom prst="rect">
            <a:avLst/>
          </a:prstGeom>
          <a:noFill/>
        </p:spPr>
        <p:txBody>
          <a:bodyPr wrap="square" rtlCol="0">
            <a:spAutoFit/>
          </a:bodyPr>
          <a:lstStyle/>
          <a:p>
            <a:pPr algn="ctr"/>
            <a:r>
              <a:rPr lang="en-US" sz="4400" b="1" dirty="0" smtClean="0"/>
              <a:t>Macau Tower</a:t>
            </a:r>
            <a:endParaRPr lang="en-US" sz="4400" b="1" dirty="0"/>
          </a:p>
        </p:txBody>
      </p:sp>
    </p:spTree>
    <p:extLst>
      <p:ext uri="{BB962C8B-B14F-4D97-AF65-F5344CB8AC3E}">
        <p14:creationId xmlns:p14="http://schemas.microsoft.com/office/powerpoint/2010/main" val="2135007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73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916169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40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09102" y="5402449"/>
            <a:ext cx="5138671" cy="608646"/>
          </a:xfrm>
          <a:solidFill>
            <a:schemeClr val="accent5">
              <a:lumMod val="75000"/>
            </a:schemeClr>
          </a:solidFill>
        </p:spPr>
        <p:txBody>
          <a:bodyPr>
            <a:noAutofit/>
          </a:bodyPr>
          <a:lstStyle/>
          <a:p>
            <a:r>
              <a:rPr lang="en-US" sz="3600" b="1" dirty="0" smtClean="0">
                <a:solidFill>
                  <a:srgbClr val="E1E1E1"/>
                </a:solidFill>
                <a:latin typeface="Centaur" panose="02030504050205020304" pitchFamily="18" charset="0"/>
              </a:rPr>
              <a:t>N  E  H  E  M  I  A  H</a:t>
            </a:r>
            <a:endParaRPr lang="en-US" sz="3600" b="1" dirty="0">
              <a:solidFill>
                <a:srgbClr val="E1E1E1"/>
              </a:solidFill>
              <a:latin typeface="Centaur" panose="02030504050205020304" pitchFamily="18" charset="0"/>
            </a:endParaRPr>
          </a:p>
        </p:txBody>
      </p:sp>
    </p:spTree>
    <p:extLst>
      <p:ext uri="{BB962C8B-B14F-4D97-AF65-F5344CB8AC3E}">
        <p14:creationId xmlns:p14="http://schemas.microsoft.com/office/powerpoint/2010/main" val="3447607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0"/>
            <a:ext cx="1050844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69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805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843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10359775"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64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0"/>
            <a:ext cx="1371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70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28602"/>
            <a:ext cx="13835116" cy="711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168852"/>
            <a:ext cx="3714750" cy="2923877"/>
          </a:xfrm>
          <a:prstGeom prst="rect">
            <a:avLst/>
          </a:prstGeom>
          <a:noFill/>
        </p:spPr>
        <p:txBody>
          <a:bodyPr wrap="square" rtlCol="0">
            <a:spAutoFit/>
          </a:bodyPr>
          <a:lstStyle/>
          <a:p>
            <a:pPr algn="ctr"/>
            <a:r>
              <a:rPr lang="en-US" sz="4800" b="1" dirty="0" smtClean="0"/>
              <a:t>Winston Churchill</a:t>
            </a:r>
            <a:endParaRPr lang="en-US" sz="4800" b="1" dirty="0" smtClean="0"/>
          </a:p>
          <a:p>
            <a:pPr algn="ctr"/>
            <a:r>
              <a:rPr lang="en-US" sz="4000" dirty="0" smtClean="0"/>
              <a:t>1874 </a:t>
            </a:r>
            <a:r>
              <a:rPr lang="en-US" sz="4000" dirty="0" smtClean="0"/>
              <a:t>- </a:t>
            </a:r>
            <a:r>
              <a:rPr lang="en-US" sz="4000" dirty="0" smtClean="0"/>
              <a:t>1965</a:t>
            </a:r>
            <a:endParaRPr lang="en-US" sz="4000" dirty="0" smtClean="0"/>
          </a:p>
          <a:p>
            <a:endParaRPr lang="en-US" sz="4800" dirty="0"/>
          </a:p>
        </p:txBody>
      </p:sp>
    </p:spTree>
    <p:extLst>
      <p:ext uri="{BB962C8B-B14F-4D97-AF65-F5344CB8AC3E}">
        <p14:creationId xmlns:p14="http://schemas.microsoft.com/office/powerpoint/2010/main" val="37438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09102" y="5402449"/>
            <a:ext cx="5138671" cy="608646"/>
          </a:xfrm>
          <a:solidFill>
            <a:schemeClr val="accent5">
              <a:lumMod val="75000"/>
            </a:schemeClr>
          </a:solidFill>
        </p:spPr>
        <p:txBody>
          <a:bodyPr>
            <a:noAutofit/>
          </a:bodyPr>
          <a:lstStyle/>
          <a:p>
            <a:r>
              <a:rPr lang="en-US" sz="3600" b="1" dirty="0" smtClean="0">
                <a:solidFill>
                  <a:srgbClr val="E1E1E1"/>
                </a:solidFill>
                <a:latin typeface="Centaur" panose="02030504050205020304" pitchFamily="18" charset="0"/>
              </a:rPr>
              <a:t>N  E  H  E  M  I  A  H</a:t>
            </a:r>
            <a:endParaRPr lang="en-US" sz="3600" b="1" dirty="0">
              <a:solidFill>
                <a:srgbClr val="E1E1E1"/>
              </a:solidFill>
              <a:latin typeface="Centaur" panose="02030504050205020304" pitchFamily="18" charset="0"/>
            </a:endParaRPr>
          </a:p>
        </p:txBody>
      </p:sp>
    </p:spTree>
    <p:extLst>
      <p:ext uri="{BB962C8B-B14F-4D97-AF65-F5344CB8AC3E}">
        <p14:creationId xmlns:p14="http://schemas.microsoft.com/office/powerpoint/2010/main" val="303687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7227</TotalTime>
  <Words>423</Words>
  <Application>Microsoft Office PowerPoint</Application>
  <PresentationFormat>On-screen Show (4:3)</PresentationFormat>
  <Paragraphs>33</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Joe Funderburk</cp:lastModifiedBy>
  <cp:revision>70</cp:revision>
  <dcterms:created xsi:type="dcterms:W3CDTF">2014-03-26T14:03:34Z</dcterms:created>
  <dcterms:modified xsi:type="dcterms:W3CDTF">2019-10-06T13:05:58Z</dcterms:modified>
</cp:coreProperties>
</file>